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259" r:id="rId7"/>
    <p:sldId id="257" r:id="rId8"/>
    <p:sldId id="258" r:id="rId9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CC0"/>
    <a:srgbClr val="333A3E"/>
    <a:srgbClr val="2B4A51"/>
    <a:srgbClr val="DA8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44"/>
  </p:normalViewPr>
  <p:slideViewPr>
    <p:cSldViewPr snapToGrid="0">
      <p:cViewPr varScale="1">
        <p:scale>
          <a:sx n="59" d="100"/>
          <a:sy n="59" d="100"/>
        </p:scale>
        <p:origin x="6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86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8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2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5.svg"/><Relationship Id="rId10" Type="http://schemas.openxmlformats.org/officeDocument/2006/relationships/image" Target="../media/image20.svg"/><Relationship Id="rId4" Type="http://schemas.openxmlformats.org/officeDocument/2006/relationships/image" Target="../media/image2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16.sv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6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15.png"/><Relationship Id="rId10" Type="http://schemas.openxmlformats.org/officeDocument/2006/relationships/image" Target="../media/image43.svg"/><Relationship Id="rId4" Type="http://schemas.openxmlformats.org/officeDocument/2006/relationships/image" Target="../media/image39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.svg"/><Relationship Id="rId21" Type="http://schemas.openxmlformats.org/officeDocument/2006/relationships/image" Target="../media/image64.png"/><Relationship Id="rId42" Type="http://schemas.openxmlformats.org/officeDocument/2006/relationships/image" Target="../media/image85.svg"/><Relationship Id="rId47" Type="http://schemas.openxmlformats.org/officeDocument/2006/relationships/image" Target="../media/image90.png"/><Relationship Id="rId63" Type="http://schemas.openxmlformats.org/officeDocument/2006/relationships/image" Target="../media/image106.svg"/><Relationship Id="rId68" Type="http://schemas.openxmlformats.org/officeDocument/2006/relationships/image" Target="../media/image111.png"/><Relationship Id="rId84" Type="http://schemas.openxmlformats.org/officeDocument/2006/relationships/image" Target="../media/image127.png"/><Relationship Id="rId89" Type="http://schemas.openxmlformats.org/officeDocument/2006/relationships/image" Target="../media/image132.svg"/><Relationship Id="rId16" Type="http://schemas.openxmlformats.org/officeDocument/2006/relationships/image" Target="../media/image59.svg"/><Relationship Id="rId11" Type="http://schemas.openxmlformats.org/officeDocument/2006/relationships/image" Target="../media/image54.png"/><Relationship Id="rId32" Type="http://schemas.openxmlformats.org/officeDocument/2006/relationships/image" Target="../media/image75.svg"/><Relationship Id="rId37" Type="http://schemas.openxmlformats.org/officeDocument/2006/relationships/image" Target="../media/image80.png"/><Relationship Id="rId53" Type="http://schemas.openxmlformats.org/officeDocument/2006/relationships/image" Target="../media/image96.png"/><Relationship Id="rId58" Type="http://schemas.openxmlformats.org/officeDocument/2006/relationships/image" Target="../media/image101.png"/><Relationship Id="rId74" Type="http://schemas.openxmlformats.org/officeDocument/2006/relationships/image" Target="../media/image117.png"/><Relationship Id="rId79" Type="http://schemas.openxmlformats.org/officeDocument/2006/relationships/image" Target="../media/image122.svg"/><Relationship Id="rId102" Type="http://schemas.openxmlformats.org/officeDocument/2006/relationships/image" Target="../media/image145.png"/><Relationship Id="rId5" Type="http://schemas.openxmlformats.org/officeDocument/2006/relationships/image" Target="../media/image48.png"/><Relationship Id="rId90" Type="http://schemas.openxmlformats.org/officeDocument/2006/relationships/image" Target="../media/image133.png"/><Relationship Id="rId95" Type="http://schemas.openxmlformats.org/officeDocument/2006/relationships/image" Target="../media/image138.svg"/><Relationship Id="rId22" Type="http://schemas.openxmlformats.org/officeDocument/2006/relationships/image" Target="../media/image65.svg"/><Relationship Id="rId27" Type="http://schemas.openxmlformats.org/officeDocument/2006/relationships/image" Target="../media/image70.png"/><Relationship Id="rId43" Type="http://schemas.openxmlformats.org/officeDocument/2006/relationships/image" Target="../media/image86.png"/><Relationship Id="rId48" Type="http://schemas.openxmlformats.org/officeDocument/2006/relationships/image" Target="../media/image91.svg"/><Relationship Id="rId64" Type="http://schemas.openxmlformats.org/officeDocument/2006/relationships/image" Target="../media/image107.png"/><Relationship Id="rId69" Type="http://schemas.openxmlformats.org/officeDocument/2006/relationships/image" Target="../media/image112.svg"/><Relationship Id="rId80" Type="http://schemas.openxmlformats.org/officeDocument/2006/relationships/image" Target="../media/image123.png"/><Relationship Id="rId85" Type="http://schemas.openxmlformats.org/officeDocument/2006/relationships/image" Target="../media/image128.svg"/><Relationship Id="rId12" Type="http://schemas.openxmlformats.org/officeDocument/2006/relationships/image" Target="../media/image55.svg"/><Relationship Id="rId17" Type="http://schemas.openxmlformats.org/officeDocument/2006/relationships/image" Target="../media/image60.png"/><Relationship Id="rId33" Type="http://schemas.openxmlformats.org/officeDocument/2006/relationships/image" Target="../media/image76.png"/><Relationship Id="rId38" Type="http://schemas.openxmlformats.org/officeDocument/2006/relationships/image" Target="../media/image81.svg"/><Relationship Id="rId59" Type="http://schemas.openxmlformats.org/officeDocument/2006/relationships/image" Target="../media/image102.svg"/><Relationship Id="rId103" Type="http://schemas.openxmlformats.org/officeDocument/2006/relationships/image" Target="../media/image146.svg"/><Relationship Id="rId20" Type="http://schemas.openxmlformats.org/officeDocument/2006/relationships/image" Target="../media/image63.svg"/><Relationship Id="rId41" Type="http://schemas.openxmlformats.org/officeDocument/2006/relationships/image" Target="../media/image84.png"/><Relationship Id="rId54" Type="http://schemas.openxmlformats.org/officeDocument/2006/relationships/image" Target="../media/image97.png"/><Relationship Id="rId62" Type="http://schemas.openxmlformats.org/officeDocument/2006/relationships/image" Target="../media/image105.png"/><Relationship Id="rId70" Type="http://schemas.openxmlformats.org/officeDocument/2006/relationships/image" Target="../media/image113.png"/><Relationship Id="rId75" Type="http://schemas.openxmlformats.org/officeDocument/2006/relationships/image" Target="../media/image118.svg"/><Relationship Id="rId83" Type="http://schemas.openxmlformats.org/officeDocument/2006/relationships/image" Target="../media/image126.svg"/><Relationship Id="rId88" Type="http://schemas.openxmlformats.org/officeDocument/2006/relationships/image" Target="../media/image131.png"/><Relationship Id="rId91" Type="http://schemas.openxmlformats.org/officeDocument/2006/relationships/image" Target="../media/image134.svg"/><Relationship Id="rId96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sv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svg"/><Relationship Id="rId36" Type="http://schemas.openxmlformats.org/officeDocument/2006/relationships/image" Target="../media/image79.svg"/><Relationship Id="rId49" Type="http://schemas.openxmlformats.org/officeDocument/2006/relationships/image" Target="../media/image92.png"/><Relationship Id="rId57" Type="http://schemas.openxmlformats.org/officeDocument/2006/relationships/image" Target="../media/image100.svg"/><Relationship Id="rId106" Type="http://schemas.openxmlformats.org/officeDocument/2006/relationships/image" Target="../media/image16.svg"/><Relationship Id="rId10" Type="http://schemas.openxmlformats.org/officeDocument/2006/relationships/image" Target="../media/image53.svg"/><Relationship Id="rId31" Type="http://schemas.openxmlformats.org/officeDocument/2006/relationships/image" Target="../media/image74.png"/><Relationship Id="rId44" Type="http://schemas.openxmlformats.org/officeDocument/2006/relationships/image" Target="../media/image87.svg"/><Relationship Id="rId52" Type="http://schemas.openxmlformats.org/officeDocument/2006/relationships/image" Target="../media/image95.svg"/><Relationship Id="rId60" Type="http://schemas.openxmlformats.org/officeDocument/2006/relationships/image" Target="../media/image103.png"/><Relationship Id="rId65" Type="http://schemas.openxmlformats.org/officeDocument/2006/relationships/image" Target="../media/image108.svg"/><Relationship Id="rId73" Type="http://schemas.openxmlformats.org/officeDocument/2006/relationships/image" Target="../media/image116.svg"/><Relationship Id="rId78" Type="http://schemas.openxmlformats.org/officeDocument/2006/relationships/image" Target="../media/image121.png"/><Relationship Id="rId81" Type="http://schemas.openxmlformats.org/officeDocument/2006/relationships/image" Target="../media/image124.svg"/><Relationship Id="rId86" Type="http://schemas.openxmlformats.org/officeDocument/2006/relationships/image" Target="../media/image129.png"/><Relationship Id="rId94" Type="http://schemas.openxmlformats.org/officeDocument/2006/relationships/image" Target="../media/image137.png"/><Relationship Id="rId99" Type="http://schemas.openxmlformats.org/officeDocument/2006/relationships/image" Target="../media/image142.svg"/><Relationship Id="rId101" Type="http://schemas.openxmlformats.org/officeDocument/2006/relationships/image" Target="../media/image144.svg"/><Relationship Id="rId4" Type="http://schemas.openxmlformats.org/officeDocument/2006/relationships/image" Target="../media/image6.svg"/><Relationship Id="rId9" Type="http://schemas.openxmlformats.org/officeDocument/2006/relationships/image" Target="../media/image52.png"/><Relationship Id="rId13" Type="http://schemas.openxmlformats.org/officeDocument/2006/relationships/image" Target="../media/image56.png"/><Relationship Id="rId18" Type="http://schemas.openxmlformats.org/officeDocument/2006/relationships/image" Target="../media/image61.svg"/><Relationship Id="rId39" Type="http://schemas.openxmlformats.org/officeDocument/2006/relationships/image" Target="../media/image82.png"/><Relationship Id="rId34" Type="http://schemas.openxmlformats.org/officeDocument/2006/relationships/image" Target="../media/image77.svg"/><Relationship Id="rId50" Type="http://schemas.openxmlformats.org/officeDocument/2006/relationships/image" Target="../media/image93.svg"/><Relationship Id="rId55" Type="http://schemas.openxmlformats.org/officeDocument/2006/relationships/image" Target="../media/image98.svg"/><Relationship Id="rId76" Type="http://schemas.openxmlformats.org/officeDocument/2006/relationships/image" Target="../media/image119.png"/><Relationship Id="rId97" Type="http://schemas.openxmlformats.org/officeDocument/2006/relationships/image" Target="../media/image140.svg"/><Relationship Id="rId104" Type="http://schemas.openxmlformats.org/officeDocument/2006/relationships/image" Target="../media/image147.emf"/><Relationship Id="rId7" Type="http://schemas.openxmlformats.org/officeDocument/2006/relationships/image" Target="../media/image50.png"/><Relationship Id="rId71" Type="http://schemas.openxmlformats.org/officeDocument/2006/relationships/image" Target="../media/image114.svg"/><Relationship Id="rId92" Type="http://schemas.openxmlformats.org/officeDocument/2006/relationships/image" Target="../media/image135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72.png"/><Relationship Id="rId24" Type="http://schemas.openxmlformats.org/officeDocument/2006/relationships/image" Target="../media/image67.svg"/><Relationship Id="rId40" Type="http://schemas.openxmlformats.org/officeDocument/2006/relationships/image" Target="../media/image83.svg"/><Relationship Id="rId45" Type="http://schemas.openxmlformats.org/officeDocument/2006/relationships/image" Target="../media/image88.png"/><Relationship Id="rId66" Type="http://schemas.openxmlformats.org/officeDocument/2006/relationships/image" Target="../media/image109.png"/><Relationship Id="rId87" Type="http://schemas.openxmlformats.org/officeDocument/2006/relationships/image" Target="../media/image130.svg"/><Relationship Id="rId61" Type="http://schemas.openxmlformats.org/officeDocument/2006/relationships/image" Target="../media/image104.svg"/><Relationship Id="rId82" Type="http://schemas.openxmlformats.org/officeDocument/2006/relationships/image" Target="../media/image125.png"/><Relationship Id="rId19" Type="http://schemas.openxmlformats.org/officeDocument/2006/relationships/image" Target="../media/image62.png"/><Relationship Id="rId14" Type="http://schemas.openxmlformats.org/officeDocument/2006/relationships/image" Target="../media/image57.svg"/><Relationship Id="rId30" Type="http://schemas.openxmlformats.org/officeDocument/2006/relationships/image" Target="../media/image73.svg"/><Relationship Id="rId35" Type="http://schemas.openxmlformats.org/officeDocument/2006/relationships/image" Target="../media/image78.png"/><Relationship Id="rId56" Type="http://schemas.openxmlformats.org/officeDocument/2006/relationships/image" Target="../media/image99.png"/><Relationship Id="rId77" Type="http://schemas.openxmlformats.org/officeDocument/2006/relationships/image" Target="../media/image120.svg"/><Relationship Id="rId100" Type="http://schemas.openxmlformats.org/officeDocument/2006/relationships/image" Target="../media/image143.png"/><Relationship Id="rId105" Type="http://schemas.openxmlformats.org/officeDocument/2006/relationships/image" Target="../media/image15.png"/><Relationship Id="rId8" Type="http://schemas.openxmlformats.org/officeDocument/2006/relationships/image" Target="../media/image51.svg"/><Relationship Id="rId51" Type="http://schemas.openxmlformats.org/officeDocument/2006/relationships/image" Target="../media/image94.png"/><Relationship Id="rId72" Type="http://schemas.openxmlformats.org/officeDocument/2006/relationships/image" Target="../media/image115.png"/><Relationship Id="rId93" Type="http://schemas.openxmlformats.org/officeDocument/2006/relationships/image" Target="../media/image136.svg"/><Relationship Id="rId98" Type="http://schemas.openxmlformats.org/officeDocument/2006/relationships/image" Target="../media/image141.png"/><Relationship Id="rId3" Type="http://schemas.openxmlformats.org/officeDocument/2006/relationships/image" Target="../media/image5.png"/><Relationship Id="rId25" Type="http://schemas.openxmlformats.org/officeDocument/2006/relationships/image" Target="../media/image68.png"/><Relationship Id="rId46" Type="http://schemas.openxmlformats.org/officeDocument/2006/relationships/image" Target="../media/image89.svg"/><Relationship Id="rId67" Type="http://schemas.openxmlformats.org/officeDocument/2006/relationships/image" Target="../media/image1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42981" y="6724341"/>
            <a:ext cx="12066508" cy="5181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270159" y="3810000"/>
            <a:ext cx="10161270" cy="5905500"/>
          </a:xfrm>
          <a:prstGeom prst="rect">
            <a:avLst/>
          </a:prstGeom>
          <a:noFill/>
          <a:ln/>
        </p:spPr>
        <p:txBody>
          <a:bodyPr/>
          <a:lstStyle/>
          <a:p>
            <a:endParaRPr lang="nl-NL"/>
          </a:p>
        </p:txBody>
      </p:sp>
      <p:sp>
        <p:nvSpPr>
          <p:cNvPr id="4" name="Text 1"/>
          <p:cNvSpPr/>
          <p:nvPr/>
        </p:nvSpPr>
        <p:spPr>
          <a:xfrm>
            <a:off x="1270159" y="4019339"/>
            <a:ext cx="12445842" cy="3623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0" b="1" dirty="0" err="1">
                <a:solidFill>
                  <a:srgbClr val="2B4A51">
                    <a:alpha val="100000"/>
                  </a:srgbClr>
                </a:solidFill>
                <a:latin typeface="Merriweather" pitchFamily="2" charset="77"/>
              </a:rPr>
              <a:t>Jouw</a:t>
            </a:r>
            <a:r>
              <a:rPr lang="en-US" sz="10000" b="1" dirty="0">
                <a:solidFill>
                  <a:srgbClr val="2B4A51">
                    <a:alpha val="100000"/>
                  </a:srgbClr>
                </a:solidFill>
                <a:latin typeface="Merriweather" pitchFamily="2" charset="77"/>
              </a:rPr>
              <a:t> </a:t>
            </a:r>
            <a:r>
              <a:rPr lang="en-US" sz="10000" b="1" dirty="0">
                <a:solidFill>
                  <a:srgbClr val="22ACC0"/>
                </a:solidFill>
                <a:latin typeface="Merriweather" pitchFamily="2" charset="77"/>
              </a:rPr>
              <a:t>eigen </a:t>
            </a:r>
          </a:p>
          <a:p>
            <a:pPr marL="0" indent="0" algn="l">
              <a:buNone/>
            </a:pPr>
            <a:r>
              <a:rPr lang="en-US" sz="10000" b="1" dirty="0" err="1">
                <a:solidFill>
                  <a:srgbClr val="22ACC0"/>
                </a:solidFill>
                <a:latin typeface="Merriweather" pitchFamily="2" charset="77"/>
              </a:rPr>
              <a:t>huisarts</a:t>
            </a:r>
            <a:r>
              <a:rPr lang="en-US" sz="10000" b="1" dirty="0">
                <a:solidFill>
                  <a:srgbClr val="22ACC0"/>
                </a:solidFill>
                <a:latin typeface="Merriweather" pitchFamily="2" charset="77"/>
              </a:rPr>
              <a:t> </a:t>
            </a:r>
            <a:r>
              <a:rPr lang="en-US" sz="10000" b="1" dirty="0" err="1">
                <a:solidFill>
                  <a:srgbClr val="2B4A51">
                    <a:alpha val="100000"/>
                  </a:srgbClr>
                </a:solidFill>
                <a:latin typeface="Merriweather" pitchFamily="2" charset="77"/>
              </a:rPr>
              <a:t>digitaal</a:t>
            </a:r>
            <a:endParaRPr lang="en-US" sz="10000" b="1" dirty="0">
              <a:latin typeface="Merriweather" pitchFamily="2" charset="77"/>
            </a:endParaRPr>
          </a:p>
        </p:txBody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27600" y="2743200"/>
            <a:ext cx="7112938" cy="1097279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EB45583E-5ABB-5749-97C6-0A9EA27B5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0684554"/>
            <a:ext cx="24387048" cy="303144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19EF4F2-0B01-EE44-A327-4E9F5940BD9E}"/>
              </a:ext>
            </a:extLst>
          </p:cNvPr>
          <p:cNvGrpSpPr/>
          <p:nvPr/>
        </p:nvGrpSpPr>
        <p:grpSpPr>
          <a:xfrm>
            <a:off x="9792032" y="8221083"/>
            <a:ext cx="1531832" cy="1778000"/>
            <a:chOff x="21318258" y="9067800"/>
            <a:chExt cx="1531832" cy="1778000"/>
          </a:xfrm>
        </p:grpSpPr>
        <p:sp>
          <p:nvSpPr>
            <p:cNvPr id="10" name="Shape 3"/>
            <p:cNvSpPr/>
            <p:nvPr/>
          </p:nvSpPr>
          <p:spPr>
            <a:xfrm>
              <a:off x="21318258" y="9067800"/>
              <a:ext cx="1531832" cy="1778000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nl-NL"/>
            </a:p>
          </p:txBody>
        </p:sp>
        <p:pic>
          <p:nvPicPr>
            <p:cNvPr id="11" name="Image 5" descr=" 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470677" y="9220200"/>
              <a:ext cx="1379412" cy="1625600"/>
            </a:xfrm>
            <a:prstGeom prst="rect">
              <a:avLst/>
            </a:prstGeom>
          </p:spPr>
        </p:pic>
        <p:pic>
          <p:nvPicPr>
            <p:cNvPr id="12" name="Image 6" descr=" 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636740" y="9510117"/>
              <a:ext cx="462442" cy="380740"/>
            </a:xfrm>
            <a:prstGeom prst="rect">
              <a:avLst/>
            </a:prstGeom>
          </p:spPr>
        </p:pic>
        <p:pic>
          <p:nvPicPr>
            <p:cNvPr id="13" name="Image 7" descr=" 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318258" y="9067800"/>
              <a:ext cx="1379412" cy="1625600"/>
            </a:xfrm>
            <a:prstGeom prst="rect">
              <a:avLst/>
            </a:prstGeom>
          </p:spPr>
        </p:pic>
        <p:pic>
          <p:nvPicPr>
            <p:cNvPr id="14" name="Image 8" descr=" 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484321" y="9357717"/>
              <a:ext cx="462442" cy="380740"/>
            </a:xfrm>
            <a:prstGeom prst="rect">
              <a:avLst/>
            </a:prstGeom>
          </p:spPr>
        </p:pic>
      </p:grpSp>
      <p:sp>
        <p:nvSpPr>
          <p:cNvPr id="15" name="Text 4"/>
          <p:cNvSpPr/>
          <p:nvPr/>
        </p:nvSpPr>
        <p:spPr>
          <a:xfrm>
            <a:off x="1270159" y="12433300"/>
            <a:ext cx="732458" cy="630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>
                <a:solidFill>
                  <a:srgbClr val="FFFFFF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1/5</a:t>
            </a:r>
            <a:endParaRPr lang="en-US" sz="320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C59CD9C7-549E-9244-98AC-9F3BA1E70D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66348" y="1271896"/>
            <a:ext cx="4567683" cy="10150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42981" y="6724341"/>
            <a:ext cx="12066508" cy="5181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270159" y="3810000"/>
            <a:ext cx="10161270" cy="5905500"/>
          </a:xfrm>
          <a:prstGeom prst="rect">
            <a:avLst/>
          </a:prstGeom>
          <a:noFill/>
          <a:ln/>
        </p:spPr>
        <p:txBody>
          <a:bodyPr/>
          <a:lstStyle/>
          <a:p>
            <a:endParaRPr lang="nl-NL"/>
          </a:p>
        </p:txBody>
      </p:sp>
      <p:pic>
        <p:nvPicPr>
          <p:cNvPr id="41" name="Image 220" descr=" ">
            <a:extLst>
              <a:ext uri="{FF2B5EF4-FFF2-40B4-BE49-F238E27FC236}">
                <a16:creationId xmlns:a16="http://schemas.microsoft.com/office/drawing/2014/main" id="{84CE94CE-97AD-F44C-891B-0DA58E280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27600" y="2743200"/>
            <a:ext cx="7112932" cy="1338580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70159" y="4019339"/>
            <a:ext cx="12445842" cy="3623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0" b="1" dirty="0">
                <a:solidFill>
                  <a:srgbClr val="2B4A51">
                    <a:alpha val="100000"/>
                  </a:srgbClr>
                </a:solidFill>
                <a:latin typeface="Merriweather" pitchFamily="2" charset="77"/>
              </a:rPr>
              <a:t>Stel </a:t>
            </a:r>
            <a:r>
              <a:rPr lang="en-US" sz="10000" b="1" dirty="0">
                <a:solidFill>
                  <a:srgbClr val="DA8890"/>
                </a:solidFill>
                <a:latin typeface="Merriweather" pitchFamily="2" charset="77"/>
              </a:rPr>
              <a:t>online</a:t>
            </a:r>
            <a:r>
              <a:rPr lang="en-US" sz="10000" b="1" dirty="0">
                <a:solidFill>
                  <a:srgbClr val="2B4A51">
                    <a:alpha val="100000"/>
                  </a:srgbClr>
                </a:solidFill>
                <a:latin typeface="Merriweather" pitchFamily="2" charset="77"/>
              </a:rPr>
              <a:t> </a:t>
            </a:r>
            <a:r>
              <a:rPr lang="en-US" sz="10000" b="1" dirty="0" err="1">
                <a:solidFill>
                  <a:srgbClr val="2B4A51">
                    <a:alpha val="100000"/>
                  </a:srgbClr>
                </a:solidFill>
                <a:latin typeface="Merriweather" pitchFamily="2" charset="77"/>
              </a:rPr>
              <a:t>jouw</a:t>
            </a:r>
            <a:r>
              <a:rPr lang="en-US" sz="10000" b="1" dirty="0">
                <a:solidFill>
                  <a:srgbClr val="2B4A51">
                    <a:alpha val="100000"/>
                  </a:srgbClr>
                </a:solidFill>
                <a:latin typeface="Merriweather" pitchFamily="2" charset="77"/>
              </a:rPr>
              <a:t> </a:t>
            </a:r>
          </a:p>
          <a:p>
            <a:pPr marL="0" indent="0" algn="l">
              <a:buNone/>
            </a:pPr>
            <a:r>
              <a:rPr lang="en-US" sz="10000" b="1" dirty="0" err="1">
                <a:solidFill>
                  <a:srgbClr val="2B4A51">
                    <a:alpha val="100000"/>
                  </a:srgbClr>
                </a:solidFill>
                <a:latin typeface="Merriweather" pitchFamily="2" charset="77"/>
              </a:rPr>
              <a:t>vr</a:t>
            </a:r>
            <a:r>
              <a:rPr lang="en-US" sz="10000" b="1" dirty="0" err="1">
                <a:solidFill>
                  <a:srgbClr val="2B4A51"/>
                </a:solidFill>
                <a:latin typeface="Merriweather" pitchFamily="2" charset="77"/>
              </a:rPr>
              <a:t>aa</a:t>
            </a:r>
            <a:r>
              <a:rPr lang="en-US" sz="10000" b="1" dirty="0" err="1">
                <a:solidFill>
                  <a:srgbClr val="2B4A51">
                    <a:alpha val="100000"/>
                  </a:srgbClr>
                </a:solidFill>
                <a:latin typeface="Merriweather" pitchFamily="2" charset="77"/>
              </a:rPr>
              <a:t>g</a:t>
            </a:r>
            <a:r>
              <a:rPr lang="en-US" sz="10000" b="1" dirty="0">
                <a:solidFill>
                  <a:srgbClr val="2B4A51">
                    <a:alpha val="100000"/>
                  </a:srgbClr>
                </a:solidFill>
                <a:latin typeface="Merriweather" pitchFamily="2" charset="77"/>
              </a:rPr>
              <a:t> </a:t>
            </a:r>
            <a:r>
              <a:rPr lang="en-US" sz="10000" b="1" dirty="0" err="1">
                <a:solidFill>
                  <a:srgbClr val="2B4A51"/>
                </a:solidFill>
                <a:latin typeface="Merriweather" pitchFamily="2" charset="77"/>
              </a:rPr>
              <a:t>aan</a:t>
            </a:r>
            <a:r>
              <a:rPr lang="en-US" sz="10000" b="1" dirty="0">
                <a:solidFill>
                  <a:srgbClr val="2B4A51"/>
                </a:solidFill>
                <a:latin typeface="Merriweather" pitchFamily="2" charset="77"/>
              </a:rPr>
              <a:t> je </a:t>
            </a:r>
            <a:r>
              <a:rPr lang="en-US" sz="10000" b="1" dirty="0" err="1">
                <a:solidFill>
                  <a:srgbClr val="22ACC0"/>
                </a:solidFill>
                <a:latin typeface="Merriweather" pitchFamily="2" charset="77"/>
              </a:rPr>
              <a:t>huisarts</a:t>
            </a:r>
            <a:endParaRPr lang="en-US" sz="10000" b="1" dirty="0">
              <a:solidFill>
                <a:srgbClr val="22ACC0"/>
              </a:solidFill>
              <a:latin typeface="Merriweather" pitchFamily="2" charset="77"/>
            </a:endParaRPr>
          </a:p>
        </p:txBody>
      </p:sp>
      <p:sp>
        <p:nvSpPr>
          <p:cNvPr id="10" name="Shape 3"/>
          <p:cNvSpPr/>
          <p:nvPr/>
        </p:nvSpPr>
        <p:spPr>
          <a:xfrm>
            <a:off x="21318258" y="9067800"/>
            <a:ext cx="1531832" cy="1778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nl-NL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3A964A32-4194-3A4B-BA42-DA645C983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0684554"/>
            <a:ext cx="24387048" cy="3031446"/>
          </a:xfrm>
          <a:prstGeom prst="rect">
            <a:avLst/>
          </a:prstGeom>
        </p:spPr>
      </p:pic>
      <p:sp>
        <p:nvSpPr>
          <p:cNvPr id="15" name="Text 4"/>
          <p:cNvSpPr/>
          <p:nvPr/>
        </p:nvSpPr>
        <p:spPr>
          <a:xfrm>
            <a:off x="1270159" y="12433300"/>
            <a:ext cx="732458" cy="630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>
                <a:solidFill>
                  <a:srgbClr val="FFFFFF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2/5</a:t>
            </a:r>
            <a:endParaRPr lang="en-US" sz="32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8A2FEA0-EDE2-E742-8CA2-3519058D08AC}"/>
              </a:ext>
            </a:extLst>
          </p:cNvPr>
          <p:cNvGrpSpPr/>
          <p:nvPr/>
        </p:nvGrpSpPr>
        <p:grpSpPr>
          <a:xfrm>
            <a:off x="10412875" y="7937500"/>
            <a:ext cx="1354785" cy="1778000"/>
            <a:chOff x="1727416" y="1473200"/>
            <a:chExt cx="1354785" cy="1778000"/>
          </a:xfrm>
        </p:grpSpPr>
        <p:sp>
          <p:nvSpPr>
            <p:cNvPr id="43" name="Shape 1">
              <a:extLst>
                <a:ext uri="{FF2B5EF4-FFF2-40B4-BE49-F238E27FC236}">
                  <a16:creationId xmlns:a16="http://schemas.microsoft.com/office/drawing/2014/main" id="{68A5AA1B-352E-9347-B106-19B6EFD6505A}"/>
                </a:ext>
              </a:extLst>
            </p:cNvPr>
            <p:cNvSpPr/>
            <p:nvPr/>
          </p:nvSpPr>
          <p:spPr>
            <a:xfrm>
              <a:off x="1727416" y="1473200"/>
              <a:ext cx="1354785" cy="1778000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nl-NL"/>
            </a:p>
          </p:txBody>
        </p:sp>
        <p:pic>
          <p:nvPicPr>
            <p:cNvPr id="44" name="Image 207" descr=" ">
              <a:extLst>
                <a:ext uri="{FF2B5EF4-FFF2-40B4-BE49-F238E27FC236}">
                  <a16:creationId xmlns:a16="http://schemas.microsoft.com/office/drawing/2014/main" id="{7049A7E7-F700-CD4A-B12F-B117F235B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79835" y="1625600"/>
              <a:ext cx="1202365" cy="1625598"/>
            </a:xfrm>
            <a:prstGeom prst="rect">
              <a:avLst/>
            </a:prstGeom>
          </p:spPr>
        </p:pic>
        <p:pic>
          <p:nvPicPr>
            <p:cNvPr id="45" name="Image 208" descr=" ">
              <a:extLst>
                <a:ext uri="{FF2B5EF4-FFF2-40B4-BE49-F238E27FC236}">
                  <a16:creationId xmlns:a16="http://schemas.microsoft.com/office/drawing/2014/main" id="{75CD7A60-CB1C-0D44-A9E9-8498D7424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51499" y="2380052"/>
              <a:ext cx="185202" cy="278941"/>
            </a:xfrm>
            <a:prstGeom prst="rect">
              <a:avLst/>
            </a:prstGeom>
          </p:spPr>
        </p:pic>
        <p:pic>
          <p:nvPicPr>
            <p:cNvPr id="46" name="Image 209" descr=" ">
              <a:extLst>
                <a:ext uri="{FF2B5EF4-FFF2-40B4-BE49-F238E27FC236}">
                  <a16:creationId xmlns:a16="http://schemas.microsoft.com/office/drawing/2014/main" id="{2B05E760-1B34-7641-8777-053DB5E2B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44268" y="2669249"/>
              <a:ext cx="196366" cy="20544"/>
            </a:xfrm>
            <a:prstGeom prst="rect">
              <a:avLst/>
            </a:prstGeom>
          </p:spPr>
        </p:pic>
        <p:pic>
          <p:nvPicPr>
            <p:cNvPr id="47" name="Image 210" descr=" ">
              <a:extLst>
                <a:ext uri="{FF2B5EF4-FFF2-40B4-BE49-F238E27FC236}">
                  <a16:creationId xmlns:a16="http://schemas.microsoft.com/office/drawing/2014/main" id="{A2B49827-ABE1-1A45-AF33-F2250EC69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34046" y="2329369"/>
              <a:ext cx="22426" cy="15174"/>
            </a:xfrm>
            <a:prstGeom prst="rect">
              <a:avLst/>
            </a:prstGeom>
          </p:spPr>
        </p:pic>
        <p:pic>
          <p:nvPicPr>
            <p:cNvPr id="48" name="Image 211" descr=" ">
              <a:extLst>
                <a:ext uri="{FF2B5EF4-FFF2-40B4-BE49-F238E27FC236}">
                  <a16:creationId xmlns:a16="http://schemas.microsoft.com/office/drawing/2014/main" id="{6E45B453-EFD8-C14C-B7BE-B501135E1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71072" y="2317770"/>
              <a:ext cx="70728" cy="59621"/>
            </a:xfrm>
            <a:prstGeom prst="rect">
              <a:avLst/>
            </a:prstGeom>
          </p:spPr>
        </p:pic>
        <p:pic>
          <p:nvPicPr>
            <p:cNvPr id="49" name="Image 212" descr=" ">
              <a:extLst>
                <a:ext uri="{FF2B5EF4-FFF2-40B4-BE49-F238E27FC236}">
                  <a16:creationId xmlns:a16="http://schemas.microsoft.com/office/drawing/2014/main" id="{9F3384DC-23BB-F04B-A35E-3256EFB23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73640" y="2213973"/>
              <a:ext cx="56244" cy="77874"/>
            </a:xfrm>
            <a:prstGeom prst="rect">
              <a:avLst/>
            </a:prstGeom>
          </p:spPr>
        </p:pic>
        <p:pic>
          <p:nvPicPr>
            <p:cNvPr id="50" name="Image 213" descr=" ">
              <a:extLst>
                <a:ext uri="{FF2B5EF4-FFF2-40B4-BE49-F238E27FC236}">
                  <a16:creationId xmlns:a16="http://schemas.microsoft.com/office/drawing/2014/main" id="{225C7B35-3163-0849-A0CB-895E6D484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7359" y="2890284"/>
              <a:ext cx="253238" cy="65559"/>
            </a:xfrm>
            <a:prstGeom prst="rect">
              <a:avLst/>
            </a:prstGeom>
          </p:spPr>
        </p:pic>
        <p:pic>
          <p:nvPicPr>
            <p:cNvPr id="51" name="Image 214" descr=" ">
              <a:extLst>
                <a:ext uri="{FF2B5EF4-FFF2-40B4-BE49-F238E27FC236}">
                  <a16:creationId xmlns:a16="http://schemas.microsoft.com/office/drawing/2014/main" id="{D410976B-DAB3-1541-8A6C-2012C40C4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1268" y="2732501"/>
              <a:ext cx="233664" cy="37133"/>
            </a:xfrm>
            <a:prstGeom prst="rect">
              <a:avLst/>
            </a:prstGeom>
          </p:spPr>
        </p:pic>
        <p:pic>
          <p:nvPicPr>
            <p:cNvPr id="52" name="Image 215" descr=" ">
              <a:extLst>
                <a:ext uri="{FF2B5EF4-FFF2-40B4-BE49-F238E27FC236}">
                  <a16:creationId xmlns:a16="http://schemas.microsoft.com/office/drawing/2014/main" id="{6AF624AE-6990-DC49-AFFD-72B1D65FF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9852" y="2805130"/>
              <a:ext cx="246031" cy="57500"/>
            </a:xfrm>
            <a:prstGeom prst="rect">
              <a:avLst/>
            </a:prstGeom>
          </p:spPr>
        </p:pic>
        <p:pic>
          <p:nvPicPr>
            <p:cNvPr id="53" name="Image 216" descr=" ">
              <a:extLst>
                <a:ext uri="{FF2B5EF4-FFF2-40B4-BE49-F238E27FC236}">
                  <a16:creationId xmlns:a16="http://schemas.microsoft.com/office/drawing/2014/main" id="{E209F0A5-5642-0D4D-AF6F-CE820E261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9768" y="2984914"/>
              <a:ext cx="209105" cy="45892"/>
            </a:xfrm>
            <a:prstGeom prst="rect">
              <a:avLst/>
            </a:prstGeom>
          </p:spPr>
        </p:pic>
        <p:pic>
          <p:nvPicPr>
            <p:cNvPr id="54" name="Image 217" descr=" ">
              <a:extLst>
                <a:ext uri="{FF2B5EF4-FFF2-40B4-BE49-F238E27FC236}">
                  <a16:creationId xmlns:a16="http://schemas.microsoft.com/office/drawing/2014/main" id="{22FF3DFE-1085-6349-9621-8A80A39FB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93609" y="1539233"/>
              <a:ext cx="1070924" cy="1158651"/>
            </a:xfrm>
            <a:prstGeom prst="rect">
              <a:avLst/>
            </a:prstGeom>
          </p:spPr>
        </p:pic>
        <p:pic>
          <p:nvPicPr>
            <p:cNvPr id="55" name="Image 218" descr=" ">
              <a:extLst>
                <a:ext uri="{FF2B5EF4-FFF2-40B4-BE49-F238E27FC236}">
                  <a16:creationId xmlns:a16="http://schemas.microsoft.com/office/drawing/2014/main" id="{BC5BE502-985D-F64B-92C0-600BBE05A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27416" y="1473200"/>
              <a:ext cx="1202371" cy="1625598"/>
            </a:xfrm>
            <a:prstGeom prst="rect">
              <a:avLst/>
            </a:prstGeom>
          </p:spPr>
        </p:pic>
        <p:pic>
          <p:nvPicPr>
            <p:cNvPr id="56" name="Image 219" descr=" ">
              <a:extLst>
                <a:ext uri="{FF2B5EF4-FFF2-40B4-BE49-F238E27FC236}">
                  <a16:creationId xmlns:a16="http://schemas.microsoft.com/office/drawing/2014/main" id="{B327175C-2B55-6648-A5EC-6F5F5CAA6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095229" y="2123994"/>
              <a:ext cx="560532" cy="566148"/>
            </a:xfrm>
            <a:prstGeom prst="rect">
              <a:avLst/>
            </a:prstGeom>
          </p:spPr>
        </p:pic>
      </p:grpSp>
      <p:pic>
        <p:nvPicPr>
          <p:cNvPr id="57" name="Graphic 56">
            <a:extLst>
              <a:ext uri="{FF2B5EF4-FFF2-40B4-BE49-F238E27FC236}">
                <a16:creationId xmlns:a16="http://schemas.microsoft.com/office/drawing/2014/main" id="{7DC0FC6F-7129-8949-B0CA-79FE9CDFA4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66348" y="1271896"/>
            <a:ext cx="4567683" cy="101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0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AEE1CA-4EF3-7036-F692-F90CA586CB73}"/>
              </a:ext>
            </a:extLst>
          </p:cNvPr>
          <p:cNvSpPr/>
          <p:nvPr/>
        </p:nvSpPr>
        <p:spPr>
          <a:xfrm>
            <a:off x="12710305" y="4008120"/>
            <a:ext cx="60960" cy="5486400"/>
          </a:xfrm>
          <a:prstGeom prst="rect">
            <a:avLst/>
          </a:prstGeom>
          <a:solidFill>
            <a:srgbClr val="22AC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8DC898BC-5B81-0147-BB5E-DA8798F34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0684554"/>
            <a:ext cx="24387048" cy="3031446"/>
          </a:xfrm>
          <a:prstGeom prst="rect">
            <a:avLst/>
          </a:prstGeom>
        </p:spPr>
      </p:pic>
      <p:sp>
        <p:nvSpPr>
          <p:cNvPr id="21" name="Text 1"/>
          <p:cNvSpPr/>
          <p:nvPr/>
        </p:nvSpPr>
        <p:spPr>
          <a:xfrm>
            <a:off x="1270159" y="12433300"/>
            <a:ext cx="795966" cy="630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>
                <a:solidFill>
                  <a:srgbClr val="FFFFFF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3/5</a:t>
            </a:r>
            <a:endParaRPr lang="en-US" sz="3200"/>
          </a:p>
        </p:txBody>
      </p:sp>
      <p:sp>
        <p:nvSpPr>
          <p:cNvPr id="22" name="Text 2"/>
          <p:cNvSpPr/>
          <p:nvPr/>
        </p:nvSpPr>
        <p:spPr>
          <a:xfrm>
            <a:off x="1270159" y="4043915"/>
            <a:ext cx="10584656" cy="2943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0" b="1" dirty="0">
                <a:solidFill>
                  <a:srgbClr val="2B4A51">
                    <a:alpha val="100000"/>
                  </a:srgbClr>
                </a:solidFill>
                <a:latin typeface="Merriweather" pitchFamily="2" charset="77"/>
                <a:ea typeface="Merriweather Black" pitchFamily="34" charset="-122"/>
                <a:cs typeface="Merriweather Black" pitchFamily="34" charset="-120"/>
              </a:rPr>
              <a:t>Hoe </a:t>
            </a:r>
            <a:r>
              <a:rPr lang="en-US" sz="10000" b="1" dirty="0" err="1">
                <a:solidFill>
                  <a:srgbClr val="2B4A51">
                    <a:alpha val="100000"/>
                  </a:srgbClr>
                </a:solidFill>
                <a:latin typeface="Merriweather" pitchFamily="2" charset="77"/>
                <a:ea typeface="Merriweather Black" pitchFamily="34" charset="-122"/>
                <a:cs typeface="Merriweather Black" pitchFamily="34" charset="-120"/>
              </a:rPr>
              <a:t>werkt</a:t>
            </a:r>
            <a:endParaRPr lang="en-US" sz="10000" b="1" dirty="0">
              <a:solidFill>
                <a:srgbClr val="2B4A51">
                  <a:alpha val="100000"/>
                </a:srgbClr>
              </a:solidFill>
              <a:latin typeface="Merriweather" pitchFamily="2" charset="77"/>
              <a:ea typeface="Merriweather Black" pitchFamily="34" charset="-122"/>
              <a:cs typeface="Merriweather Black" pitchFamily="34" charset="-120"/>
            </a:endParaRPr>
          </a:p>
          <a:p>
            <a:pPr marL="0" indent="0" algn="l">
              <a:buNone/>
            </a:pPr>
            <a:r>
              <a:rPr lang="en-US" sz="10000" b="1" dirty="0">
                <a:solidFill>
                  <a:srgbClr val="2B4A51">
                    <a:alpha val="100000"/>
                  </a:srgbClr>
                </a:solidFill>
                <a:latin typeface="Merriweather" pitchFamily="2" charset="77"/>
                <a:ea typeface="Merriweather Black" pitchFamily="34" charset="-122"/>
                <a:cs typeface="Merriweather Black" pitchFamily="34" charset="-120"/>
              </a:rPr>
              <a:t>het?</a:t>
            </a:r>
            <a:endParaRPr lang="en-US" sz="10000" b="1" dirty="0">
              <a:latin typeface="Merriweather" pitchFamily="2" charset="77"/>
            </a:endParaRPr>
          </a:p>
        </p:txBody>
      </p:sp>
      <p:sp>
        <p:nvSpPr>
          <p:cNvPr id="23" name="Text 3"/>
          <p:cNvSpPr/>
          <p:nvPr/>
        </p:nvSpPr>
        <p:spPr>
          <a:xfrm>
            <a:off x="13596707" y="3049990"/>
            <a:ext cx="5491318" cy="1082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22ACC0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Download</a:t>
            </a:r>
            <a:r>
              <a:rPr lang="en-US" sz="3600" dirty="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de </a:t>
            </a:r>
          </a:p>
          <a:p>
            <a:pPr marL="0" indent="0" algn="l">
              <a:buNone/>
            </a:pPr>
            <a:r>
              <a:rPr lang="en-US" sz="3600" dirty="0" err="1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Spreekuur.nl</a:t>
            </a:r>
            <a:r>
              <a:rPr lang="en-US" sz="3600" dirty="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app</a:t>
            </a:r>
            <a:endParaRPr lang="en-US" sz="3600" dirty="0">
              <a:latin typeface="Inter" panose="02000503000000020004" pitchFamily="2" charset="0"/>
              <a:ea typeface="Inter" panose="02000503000000020004" pitchFamily="2" charset="0"/>
              <a:cs typeface="Verdana" panose="020B0604030504040204" pitchFamily="34" charset="0"/>
            </a:endParaRPr>
          </a:p>
        </p:txBody>
      </p:sp>
      <p:sp>
        <p:nvSpPr>
          <p:cNvPr id="25" name="Text 5"/>
          <p:cNvSpPr/>
          <p:nvPr/>
        </p:nvSpPr>
        <p:spPr>
          <a:xfrm>
            <a:off x="13596707" y="5867146"/>
            <a:ext cx="5186482" cy="1082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dirty="0" err="1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Vul</a:t>
            </a:r>
            <a:r>
              <a:rPr lang="en-US" sz="3600" dirty="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3600" dirty="0">
                <a:solidFill>
                  <a:srgbClr val="22ACC0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de </a:t>
            </a:r>
            <a:r>
              <a:rPr lang="en-US" sz="3600" dirty="0" err="1">
                <a:solidFill>
                  <a:srgbClr val="22ACC0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vragen</a:t>
            </a:r>
            <a:r>
              <a:rPr lang="en-US" sz="3600" dirty="0">
                <a:solidFill>
                  <a:srgbClr val="22ACC0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3600" dirty="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in over </a:t>
            </a:r>
            <a:r>
              <a:rPr lang="en-US" sz="3600" dirty="0" err="1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jouw</a:t>
            </a:r>
            <a:r>
              <a:rPr lang="en-US" sz="3600" dirty="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klacht</a:t>
            </a:r>
            <a:endParaRPr lang="en-US" sz="3600" dirty="0">
              <a:latin typeface="Inter" panose="02000503000000020004" pitchFamily="2" charset="0"/>
              <a:ea typeface="Inter" panose="02000503000000020004" pitchFamily="2" charset="0"/>
              <a:cs typeface="Verdana" panose="020B0604030504040204" pitchFamily="34" charset="0"/>
            </a:endParaRPr>
          </a:p>
        </p:txBody>
      </p:sp>
      <p:sp>
        <p:nvSpPr>
          <p:cNvPr id="26" name="Shape 6"/>
          <p:cNvSpPr/>
          <p:nvPr/>
        </p:nvSpPr>
        <p:spPr>
          <a:xfrm>
            <a:off x="12264588" y="3139484"/>
            <a:ext cx="914514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21ACC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27" name="Text 7"/>
          <p:cNvSpPr/>
          <p:nvPr/>
        </p:nvSpPr>
        <p:spPr>
          <a:xfrm>
            <a:off x="12592695" y="3230437"/>
            <a:ext cx="495362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800">
                <a:solidFill>
                  <a:srgbClr val="21ACC0">
                    <a:alpha val="100000"/>
                  </a:srgbClr>
                </a:solidFill>
                <a:latin typeface="Merriweather Black" pitchFamily="34" charset="0"/>
                <a:ea typeface="Merriweather Black" pitchFamily="34" charset="-122"/>
                <a:cs typeface="Merriweather Black" pitchFamily="34" charset="-120"/>
              </a:rPr>
              <a:t>1</a:t>
            </a:r>
            <a:endParaRPr lang="en-US" sz="4800"/>
          </a:p>
        </p:txBody>
      </p:sp>
      <p:sp>
        <p:nvSpPr>
          <p:cNvPr id="24" name="Text 4"/>
          <p:cNvSpPr/>
          <p:nvPr/>
        </p:nvSpPr>
        <p:spPr>
          <a:xfrm>
            <a:off x="13596707" y="4716870"/>
            <a:ext cx="5161078" cy="5854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Log in met je </a:t>
            </a:r>
            <a:r>
              <a:rPr lang="en-US" sz="3600" err="1">
                <a:solidFill>
                  <a:srgbClr val="22ACC0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DigiD</a:t>
            </a:r>
            <a:endParaRPr lang="en-US" sz="3600">
              <a:solidFill>
                <a:srgbClr val="22ACC0"/>
              </a:solidFill>
              <a:latin typeface="Inter" panose="02000503000000020004" pitchFamily="2" charset="0"/>
              <a:ea typeface="Inter" panose="02000503000000020004" pitchFamily="2" charset="0"/>
              <a:cs typeface="Verdana" panose="020B0604030504040204" pitchFamily="34" charset="0"/>
            </a:endParaRPr>
          </a:p>
        </p:txBody>
      </p:sp>
      <p:sp>
        <p:nvSpPr>
          <p:cNvPr id="28" name="Shape 8"/>
          <p:cNvSpPr/>
          <p:nvPr/>
        </p:nvSpPr>
        <p:spPr>
          <a:xfrm>
            <a:off x="12264588" y="4552399"/>
            <a:ext cx="914514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21ACC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29" name="Text 9"/>
          <p:cNvSpPr/>
          <p:nvPr/>
        </p:nvSpPr>
        <p:spPr>
          <a:xfrm>
            <a:off x="12548240" y="4640646"/>
            <a:ext cx="58427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800">
                <a:solidFill>
                  <a:srgbClr val="21ACC0">
                    <a:alpha val="100000"/>
                  </a:srgbClr>
                </a:solidFill>
                <a:latin typeface="Merriweather Black" pitchFamily="34" charset="0"/>
                <a:ea typeface="Merriweather Black" pitchFamily="34" charset="-122"/>
                <a:cs typeface="Merriweather Black" pitchFamily="34" charset="-120"/>
              </a:rPr>
              <a:t>2</a:t>
            </a:r>
            <a:endParaRPr lang="en-US" sz="4800"/>
          </a:p>
        </p:txBody>
      </p:sp>
      <p:sp>
        <p:nvSpPr>
          <p:cNvPr id="30" name="Shape 10"/>
          <p:cNvSpPr/>
          <p:nvPr/>
        </p:nvSpPr>
        <p:spPr>
          <a:xfrm>
            <a:off x="12264588" y="5965314"/>
            <a:ext cx="914514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21ACC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1" name="Text 11"/>
          <p:cNvSpPr/>
          <p:nvPr/>
        </p:nvSpPr>
        <p:spPr>
          <a:xfrm>
            <a:off x="12560941" y="5980178"/>
            <a:ext cx="558870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800">
                <a:solidFill>
                  <a:srgbClr val="21ACC0">
                    <a:alpha val="100000"/>
                  </a:srgbClr>
                </a:solidFill>
                <a:latin typeface="Merriweather Black" pitchFamily="34" charset="0"/>
                <a:ea typeface="Merriweather Black" pitchFamily="34" charset="-122"/>
                <a:cs typeface="Merriweather Black" pitchFamily="34" charset="-120"/>
              </a:rPr>
              <a:t>3</a:t>
            </a:r>
            <a:endParaRPr lang="en-US" sz="48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F7AFFE8-61D3-5841-B332-9A5984C470DA}"/>
              </a:ext>
            </a:extLst>
          </p:cNvPr>
          <p:cNvGrpSpPr/>
          <p:nvPr/>
        </p:nvGrpSpPr>
        <p:grpSpPr>
          <a:xfrm>
            <a:off x="7066236" y="7258262"/>
            <a:ext cx="1778222" cy="1627193"/>
            <a:chOff x="15495937" y="2654300"/>
            <a:chExt cx="1778222" cy="1627193"/>
          </a:xfrm>
        </p:grpSpPr>
        <p:sp>
          <p:nvSpPr>
            <p:cNvPr id="32" name="Shape 12"/>
            <p:cNvSpPr/>
            <p:nvPr/>
          </p:nvSpPr>
          <p:spPr>
            <a:xfrm>
              <a:off x="15495937" y="2654300"/>
              <a:ext cx="1778222" cy="162719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nl-NL"/>
            </a:p>
          </p:txBody>
        </p:sp>
        <p:pic>
          <p:nvPicPr>
            <p:cNvPr id="33" name="Image 18" descr=" 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860115" y="2980730"/>
              <a:ext cx="1100077" cy="1102593"/>
            </a:xfrm>
            <a:prstGeom prst="rect">
              <a:avLst/>
            </a:prstGeom>
          </p:spPr>
        </p:pic>
        <p:pic>
          <p:nvPicPr>
            <p:cNvPr id="34" name="Image 19" descr=" 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300999" y="3201541"/>
              <a:ext cx="301043" cy="413258"/>
            </a:xfrm>
            <a:prstGeom prst="rect">
              <a:avLst/>
            </a:prstGeom>
          </p:spPr>
        </p:pic>
        <p:pic>
          <p:nvPicPr>
            <p:cNvPr id="35" name="Image 20" descr=" 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648356" y="2806700"/>
              <a:ext cx="1625803" cy="1474788"/>
            </a:xfrm>
            <a:prstGeom prst="rect">
              <a:avLst/>
            </a:prstGeom>
          </p:spPr>
        </p:pic>
        <p:pic>
          <p:nvPicPr>
            <p:cNvPr id="36" name="Image 21" descr=" 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707696" y="2828330"/>
              <a:ext cx="1100077" cy="1102593"/>
            </a:xfrm>
            <a:prstGeom prst="rect">
              <a:avLst/>
            </a:prstGeom>
          </p:spPr>
        </p:pic>
        <p:pic>
          <p:nvPicPr>
            <p:cNvPr id="37" name="Image 22" descr=" 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6148580" y="3049141"/>
              <a:ext cx="301043" cy="413258"/>
            </a:xfrm>
            <a:prstGeom prst="rect">
              <a:avLst/>
            </a:prstGeom>
          </p:spPr>
        </p:pic>
        <p:pic>
          <p:nvPicPr>
            <p:cNvPr id="38" name="Image 23" descr=" 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495937" y="2654300"/>
              <a:ext cx="1625803" cy="1474788"/>
            </a:xfrm>
            <a:prstGeom prst="rect">
              <a:avLst/>
            </a:prstGeom>
          </p:spPr>
        </p:pic>
      </p:grpSp>
      <p:sp>
        <p:nvSpPr>
          <p:cNvPr id="72" name="Text 5">
            <a:extLst>
              <a:ext uri="{FF2B5EF4-FFF2-40B4-BE49-F238E27FC236}">
                <a16:creationId xmlns:a16="http://schemas.microsoft.com/office/drawing/2014/main" id="{61178A38-4605-2C1F-C5D1-C5874A138B3A}"/>
              </a:ext>
            </a:extLst>
          </p:cNvPr>
          <p:cNvSpPr/>
          <p:nvPr/>
        </p:nvSpPr>
        <p:spPr>
          <a:xfrm>
            <a:off x="13596707" y="7485913"/>
            <a:ext cx="6650722" cy="611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err="1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Stuur</a:t>
            </a:r>
            <a:r>
              <a:rPr lang="en-US" sz="360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3600" err="1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eventueel</a:t>
            </a:r>
            <a:r>
              <a:rPr lang="en-US" sz="360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3600" err="1">
                <a:solidFill>
                  <a:srgbClr val="22ACC0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foto’s</a:t>
            </a:r>
            <a:r>
              <a:rPr lang="en-US" sz="360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mee</a:t>
            </a:r>
            <a:endParaRPr lang="en-US" sz="3600">
              <a:latin typeface="Inter" panose="02000503000000020004" pitchFamily="2" charset="0"/>
              <a:ea typeface="Inter" panose="02000503000000020004" pitchFamily="2" charset="0"/>
              <a:cs typeface="Verdana" panose="020B0604030504040204" pitchFamily="34" charset="0"/>
            </a:endParaRPr>
          </a:p>
        </p:txBody>
      </p:sp>
      <p:sp>
        <p:nvSpPr>
          <p:cNvPr id="73" name="Shape 10">
            <a:extLst>
              <a:ext uri="{FF2B5EF4-FFF2-40B4-BE49-F238E27FC236}">
                <a16:creationId xmlns:a16="http://schemas.microsoft.com/office/drawing/2014/main" id="{F406B1D7-E0B8-C629-DFE8-EF26C6D65541}"/>
              </a:ext>
            </a:extLst>
          </p:cNvPr>
          <p:cNvSpPr/>
          <p:nvPr/>
        </p:nvSpPr>
        <p:spPr>
          <a:xfrm>
            <a:off x="12264588" y="7378229"/>
            <a:ext cx="914514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21ACC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74" name="Text 11">
            <a:extLst>
              <a:ext uri="{FF2B5EF4-FFF2-40B4-BE49-F238E27FC236}">
                <a16:creationId xmlns:a16="http://schemas.microsoft.com/office/drawing/2014/main" id="{F1FCB075-127B-CCB7-44C5-B97E05FEAF2B}"/>
              </a:ext>
            </a:extLst>
          </p:cNvPr>
          <p:cNvSpPr/>
          <p:nvPr/>
        </p:nvSpPr>
        <p:spPr>
          <a:xfrm>
            <a:off x="12517399" y="7423868"/>
            <a:ext cx="558870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800">
                <a:solidFill>
                  <a:srgbClr val="21ACC0">
                    <a:alpha val="100000"/>
                  </a:srgbClr>
                </a:solidFill>
                <a:latin typeface="Merriweather Black" pitchFamily="34" charset="0"/>
              </a:rPr>
              <a:t>4</a:t>
            </a:r>
            <a:endParaRPr lang="en-US" sz="4800"/>
          </a:p>
        </p:txBody>
      </p:sp>
      <p:sp>
        <p:nvSpPr>
          <p:cNvPr id="75" name="Text 5">
            <a:extLst>
              <a:ext uri="{FF2B5EF4-FFF2-40B4-BE49-F238E27FC236}">
                <a16:creationId xmlns:a16="http://schemas.microsoft.com/office/drawing/2014/main" id="{CDE046EB-4532-CAC0-1B8B-D8A0BED46E29}"/>
              </a:ext>
            </a:extLst>
          </p:cNvPr>
          <p:cNvSpPr/>
          <p:nvPr/>
        </p:nvSpPr>
        <p:spPr>
          <a:xfrm>
            <a:off x="13596707" y="8716953"/>
            <a:ext cx="6475743" cy="1250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Je </a:t>
            </a:r>
            <a:r>
              <a:rPr lang="en-US" sz="3600" err="1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huisarts</a:t>
            </a:r>
            <a:r>
              <a:rPr lang="en-US" sz="360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3600" err="1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geeft</a:t>
            </a:r>
            <a:r>
              <a:rPr lang="en-US" sz="360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3600" err="1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deskundig</a:t>
            </a:r>
            <a:r>
              <a:rPr lang="en-US" sz="360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3600" err="1">
                <a:solidFill>
                  <a:srgbClr val="22ACC0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advies</a:t>
            </a:r>
            <a:r>
              <a:rPr lang="en-US" sz="3600">
                <a:solidFill>
                  <a:srgbClr val="333A3E">
                    <a:alpha val="10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in de chat</a:t>
            </a:r>
            <a:endParaRPr lang="en-US" sz="3600">
              <a:latin typeface="Inter" panose="02000503000000020004" pitchFamily="2" charset="0"/>
              <a:ea typeface="Inter" panose="02000503000000020004" pitchFamily="2" charset="0"/>
              <a:cs typeface="Verdana" panose="020B0604030504040204" pitchFamily="34" charset="0"/>
            </a:endParaRPr>
          </a:p>
        </p:txBody>
      </p:sp>
      <p:sp>
        <p:nvSpPr>
          <p:cNvPr id="76" name="Shape 10">
            <a:extLst>
              <a:ext uri="{FF2B5EF4-FFF2-40B4-BE49-F238E27FC236}">
                <a16:creationId xmlns:a16="http://schemas.microsoft.com/office/drawing/2014/main" id="{1FF74DAD-B225-DF18-067D-D08E43BEEDC5}"/>
              </a:ext>
            </a:extLst>
          </p:cNvPr>
          <p:cNvSpPr/>
          <p:nvPr/>
        </p:nvSpPr>
        <p:spPr>
          <a:xfrm>
            <a:off x="12264588" y="8791144"/>
            <a:ext cx="914514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21ACC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77" name="Text 11">
            <a:extLst>
              <a:ext uri="{FF2B5EF4-FFF2-40B4-BE49-F238E27FC236}">
                <a16:creationId xmlns:a16="http://schemas.microsoft.com/office/drawing/2014/main" id="{A196AD0F-4EDB-B29D-1AA3-BED0E771994B}"/>
              </a:ext>
            </a:extLst>
          </p:cNvPr>
          <p:cNvSpPr/>
          <p:nvPr/>
        </p:nvSpPr>
        <p:spPr>
          <a:xfrm>
            <a:off x="12560941" y="8844455"/>
            <a:ext cx="558870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800">
                <a:solidFill>
                  <a:srgbClr val="21ACC0">
                    <a:alpha val="100000"/>
                  </a:srgbClr>
                </a:solidFill>
                <a:latin typeface="Merriweather Black" pitchFamily="34" charset="0"/>
              </a:rPr>
              <a:t>5</a:t>
            </a:r>
            <a:endParaRPr lang="en-US" sz="4800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BB637C06-6F73-9B4E-9AC1-274CE11F99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66348" y="1271896"/>
            <a:ext cx="4567683" cy="10150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55407" y="7124700"/>
            <a:ext cx="5931641" cy="51816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42647" y="2752902"/>
            <a:ext cx="7112963" cy="10474003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270159" y="3810000"/>
            <a:ext cx="10161270" cy="4305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nl-NL"/>
          </a:p>
        </p:txBody>
      </p:sp>
      <p:sp>
        <p:nvSpPr>
          <p:cNvPr id="5" name="Text 1"/>
          <p:cNvSpPr/>
          <p:nvPr/>
        </p:nvSpPr>
        <p:spPr>
          <a:xfrm>
            <a:off x="1270159" y="4043915"/>
            <a:ext cx="10584656" cy="2023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0" b="1" dirty="0" err="1">
                <a:solidFill>
                  <a:srgbClr val="2B4A51">
                    <a:alpha val="100000"/>
                  </a:srgbClr>
                </a:solidFill>
                <a:latin typeface="Merriweather" pitchFamily="2" charset="77"/>
                <a:ea typeface="Merriweather Black" pitchFamily="34" charset="-122"/>
                <a:cs typeface="Merriweather Black" pitchFamily="34" charset="-120"/>
              </a:rPr>
              <a:t>Wist</a:t>
            </a:r>
            <a:r>
              <a:rPr lang="en-US" sz="10000" b="1" dirty="0">
                <a:solidFill>
                  <a:srgbClr val="2B4A51">
                    <a:alpha val="100000"/>
                  </a:srgbClr>
                </a:solidFill>
                <a:latin typeface="Merriweather" pitchFamily="2" charset="77"/>
                <a:ea typeface="Merriweather Black" pitchFamily="34" charset="-122"/>
                <a:cs typeface="Merriweather Black" pitchFamily="34" charset="-120"/>
              </a:rPr>
              <a:t> je </a:t>
            </a:r>
            <a:r>
              <a:rPr lang="en-US" sz="10000" b="1" dirty="0" err="1">
                <a:solidFill>
                  <a:srgbClr val="2B4A51">
                    <a:alpha val="100000"/>
                  </a:srgbClr>
                </a:solidFill>
                <a:latin typeface="Merriweather" pitchFamily="2" charset="77"/>
                <a:ea typeface="Merriweather Black" pitchFamily="34" charset="-122"/>
                <a:cs typeface="Merriweather Black" pitchFamily="34" charset="-120"/>
              </a:rPr>
              <a:t>dat</a:t>
            </a:r>
            <a:r>
              <a:rPr lang="en-US" sz="10000" b="1" dirty="0">
                <a:solidFill>
                  <a:srgbClr val="2B4A51">
                    <a:alpha val="100000"/>
                  </a:srgbClr>
                </a:solidFill>
                <a:latin typeface="Merriweather" pitchFamily="2" charset="77"/>
                <a:ea typeface="Merriweather Black" pitchFamily="34" charset="-122"/>
                <a:cs typeface="Merriweather Black" pitchFamily="34" charset="-120"/>
              </a:rPr>
              <a:t>?</a:t>
            </a:r>
            <a:endParaRPr lang="en-US" sz="10000" b="1" dirty="0">
              <a:latin typeface="Merriweather" pitchFamily="2" charset="77"/>
            </a:endParaRPr>
          </a:p>
        </p:txBody>
      </p:sp>
      <p:sp>
        <p:nvSpPr>
          <p:cNvPr id="6" name="Text 2"/>
          <p:cNvSpPr/>
          <p:nvPr/>
        </p:nvSpPr>
        <p:spPr>
          <a:xfrm>
            <a:off x="1270159" y="5791200"/>
            <a:ext cx="10372963" cy="2535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Je </a:t>
            </a:r>
            <a:r>
              <a:rPr lang="en-US" sz="4000" dirty="0" err="1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veel</a:t>
            </a: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klachten</a:t>
            </a: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en</a:t>
            </a: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kleine</a:t>
            </a: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verwondingen</a:t>
            </a: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zelf</a:t>
            </a: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goed</a:t>
            </a: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kunt</a:t>
            </a: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behandelen</a:t>
            </a: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36A38505-95D3-BE44-BCC8-4FB47F7D0B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0684554"/>
            <a:ext cx="24387048" cy="3031446"/>
          </a:xfrm>
          <a:prstGeom prst="rect">
            <a:avLst/>
          </a:prstGeom>
        </p:spPr>
      </p:pic>
      <p:sp>
        <p:nvSpPr>
          <p:cNvPr id="26" name="Text 4"/>
          <p:cNvSpPr/>
          <p:nvPr/>
        </p:nvSpPr>
        <p:spPr>
          <a:xfrm>
            <a:off x="1270159" y="12433300"/>
            <a:ext cx="808668" cy="630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>
                <a:solidFill>
                  <a:srgbClr val="FFFFFF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4/5</a:t>
            </a:r>
            <a:endParaRPr lang="en-US" sz="32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4FB72A-C049-C442-8E0F-F9698D6DDA82}"/>
              </a:ext>
            </a:extLst>
          </p:cNvPr>
          <p:cNvGrpSpPr/>
          <p:nvPr/>
        </p:nvGrpSpPr>
        <p:grpSpPr>
          <a:xfrm>
            <a:off x="10722091" y="8250226"/>
            <a:ext cx="1132724" cy="1778000"/>
            <a:chOff x="11431429" y="8115300"/>
            <a:chExt cx="1132724" cy="1778000"/>
          </a:xfrm>
        </p:grpSpPr>
        <p:sp>
          <p:nvSpPr>
            <p:cNvPr id="57" name="Shape 5"/>
            <p:cNvSpPr/>
            <p:nvPr/>
          </p:nvSpPr>
          <p:spPr>
            <a:xfrm>
              <a:off x="11431429" y="8115300"/>
              <a:ext cx="1132713" cy="1778000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nl-NL"/>
            </a:p>
          </p:txBody>
        </p:sp>
        <p:pic>
          <p:nvPicPr>
            <p:cNvPr id="58" name="Image 50" descr=" 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83848" y="8267700"/>
              <a:ext cx="980305" cy="1625600"/>
            </a:xfrm>
            <a:prstGeom prst="rect">
              <a:avLst/>
            </a:prstGeom>
          </p:spPr>
        </p:pic>
        <p:pic>
          <p:nvPicPr>
            <p:cNvPr id="59" name="Image 51" descr=" 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431429" y="8115300"/>
              <a:ext cx="980305" cy="1625600"/>
            </a:xfrm>
            <a:prstGeom prst="rect">
              <a:avLst/>
            </a:prstGeom>
          </p:spPr>
        </p:pic>
        <p:pic>
          <p:nvPicPr>
            <p:cNvPr id="60" name="Image 52" descr=" 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680896" y="8885907"/>
              <a:ext cx="474920" cy="464121"/>
            </a:xfrm>
            <a:prstGeom prst="rect">
              <a:avLst/>
            </a:prstGeom>
          </p:spPr>
        </p:pic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E02AC1A7-5A62-0F4A-850F-91519CE1E2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66348" y="1271896"/>
            <a:ext cx="4567683" cy="10150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raphic 82">
            <a:extLst>
              <a:ext uri="{FF2B5EF4-FFF2-40B4-BE49-F238E27FC236}">
                <a16:creationId xmlns:a16="http://schemas.microsoft.com/office/drawing/2014/main" id="{548FB863-B9C4-5B41-962F-D46325686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0684554"/>
            <a:ext cx="24387048" cy="3031446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270159" y="12433300"/>
            <a:ext cx="808668" cy="630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5/5</a:t>
            </a:r>
            <a:endParaRPr lang="en-US" sz="3200" dirty="0"/>
          </a:p>
        </p:txBody>
      </p:sp>
      <p:sp>
        <p:nvSpPr>
          <p:cNvPr id="52" name="Shape 2"/>
          <p:cNvSpPr/>
          <p:nvPr/>
        </p:nvSpPr>
        <p:spPr>
          <a:xfrm>
            <a:off x="1270159" y="3810000"/>
            <a:ext cx="10161270" cy="3530600"/>
          </a:xfrm>
          <a:prstGeom prst="rect">
            <a:avLst/>
          </a:prstGeom>
          <a:noFill/>
          <a:ln/>
        </p:spPr>
        <p:txBody>
          <a:bodyPr/>
          <a:lstStyle/>
          <a:p>
            <a:endParaRPr lang="nl-NL"/>
          </a:p>
        </p:txBody>
      </p:sp>
      <p:sp>
        <p:nvSpPr>
          <p:cNvPr id="53" name="Text 3"/>
          <p:cNvSpPr/>
          <p:nvPr/>
        </p:nvSpPr>
        <p:spPr>
          <a:xfrm>
            <a:off x="1270159" y="4034588"/>
            <a:ext cx="10584656" cy="2023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0" b="1" dirty="0">
                <a:solidFill>
                  <a:srgbClr val="2B4A51">
                    <a:alpha val="100000"/>
                  </a:srgbClr>
                </a:solidFill>
                <a:latin typeface="Merriweather" pitchFamily="2" charset="77"/>
                <a:ea typeface="Merriweather Black" pitchFamily="34" charset="-122"/>
                <a:cs typeface="Merriweather Black" pitchFamily="34" charset="-120"/>
              </a:rPr>
              <a:t>Download nu</a:t>
            </a:r>
            <a:endParaRPr lang="en-US" sz="10000" b="1" dirty="0">
              <a:latin typeface="Merriweather" pitchFamily="2" charset="77"/>
            </a:endParaRPr>
          </a:p>
        </p:txBody>
      </p:sp>
      <p:sp>
        <p:nvSpPr>
          <p:cNvPr id="54" name="Text 4"/>
          <p:cNvSpPr/>
          <p:nvPr/>
        </p:nvSpPr>
        <p:spPr>
          <a:xfrm>
            <a:off x="1270159" y="5791200"/>
            <a:ext cx="10372963" cy="1761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Scan de QR-code </a:t>
            </a:r>
            <a:r>
              <a:rPr lang="en-US" sz="4000" dirty="0" err="1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en</a:t>
            </a: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download </a:t>
            </a:r>
            <a:b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</a:b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de </a:t>
            </a:r>
            <a:r>
              <a:rPr lang="en-US" sz="4000" dirty="0" err="1">
                <a:solidFill>
                  <a:srgbClr val="22ACC0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Spreekuur.nl</a:t>
            </a:r>
            <a:r>
              <a:rPr lang="en-US" sz="4000" dirty="0">
                <a:solidFill>
                  <a:srgbClr val="22ACC0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 App</a:t>
            </a:r>
            <a:r>
              <a:rPr lang="en-US" sz="4000" dirty="0">
                <a:solidFill>
                  <a:srgbClr val="333A3E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227" name="Image 218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28391" y="5308600"/>
            <a:ext cx="4039105" cy="1214642"/>
          </a:xfrm>
          <a:prstGeom prst="rect">
            <a:avLst/>
          </a:prstGeom>
        </p:spPr>
      </p:pic>
      <p:pic>
        <p:nvPicPr>
          <p:cNvPr id="228" name="Image 219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87533" y="5741231"/>
            <a:ext cx="559887" cy="514821"/>
          </a:xfrm>
          <a:prstGeom prst="rect">
            <a:avLst/>
          </a:prstGeom>
        </p:spPr>
      </p:pic>
      <p:pic>
        <p:nvPicPr>
          <p:cNvPr id="229" name="Image 220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062528" y="5583138"/>
            <a:ext cx="139643" cy="162613"/>
          </a:xfrm>
          <a:prstGeom prst="rect">
            <a:avLst/>
          </a:prstGeom>
        </p:spPr>
      </p:pic>
      <p:pic>
        <p:nvPicPr>
          <p:cNvPr id="230" name="Image 221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534893" y="5527439"/>
            <a:ext cx="148822" cy="202493"/>
          </a:xfrm>
          <a:prstGeom prst="rect">
            <a:avLst/>
          </a:prstGeom>
        </p:spPr>
      </p:pic>
      <p:pic>
        <p:nvPicPr>
          <p:cNvPr id="231" name="Image 222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15469" y="5579486"/>
            <a:ext cx="135773" cy="153101"/>
          </a:xfrm>
          <a:prstGeom prst="rect">
            <a:avLst/>
          </a:prstGeom>
        </p:spPr>
      </p:pic>
      <p:pic>
        <p:nvPicPr>
          <p:cNvPr id="232" name="Image 223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875107" y="5581278"/>
            <a:ext cx="204243" cy="149665"/>
          </a:xfrm>
          <a:prstGeom prst="rect">
            <a:avLst/>
          </a:prstGeom>
        </p:spPr>
      </p:pic>
      <p:pic>
        <p:nvPicPr>
          <p:cNvPr id="233" name="Image 224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115271" y="5579449"/>
            <a:ext cx="114885" cy="151420"/>
          </a:xfrm>
          <a:prstGeom prst="rect">
            <a:avLst/>
          </a:prstGeom>
        </p:spPr>
      </p:pic>
      <p:pic>
        <p:nvPicPr>
          <p:cNvPr id="234" name="Image 225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0281781" y="5511887"/>
            <a:ext cx="18655" cy="218982"/>
          </a:xfrm>
          <a:prstGeom prst="rect">
            <a:avLst/>
          </a:prstGeom>
        </p:spPr>
      </p:pic>
      <p:pic>
        <p:nvPicPr>
          <p:cNvPr id="235" name="Image 226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342064" y="5579486"/>
            <a:ext cx="135773" cy="153101"/>
          </a:xfrm>
          <a:prstGeom prst="rect">
            <a:avLst/>
          </a:prstGeom>
        </p:spPr>
      </p:pic>
      <p:pic>
        <p:nvPicPr>
          <p:cNvPr id="236" name="Image 227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0509789" y="5579411"/>
            <a:ext cx="109030" cy="153175"/>
          </a:xfrm>
          <a:prstGeom prst="rect">
            <a:avLst/>
          </a:prstGeom>
        </p:spPr>
      </p:pic>
      <p:pic>
        <p:nvPicPr>
          <p:cNvPr id="237" name="Image 228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0661042" y="5512749"/>
            <a:ext cx="123617" cy="219875"/>
          </a:xfrm>
          <a:prstGeom prst="rect">
            <a:avLst/>
          </a:prstGeom>
        </p:spPr>
      </p:pic>
      <p:pic>
        <p:nvPicPr>
          <p:cNvPr id="238" name="Image 229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0898875" y="5579486"/>
            <a:ext cx="135773" cy="153101"/>
          </a:xfrm>
          <a:prstGeom prst="rect">
            <a:avLst/>
          </a:prstGeom>
        </p:spPr>
      </p:pic>
      <p:pic>
        <p:nvPicPr>
          <p:cNvPr id="239" name="Image 230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1076374" y="5579449"/>
            <a:ext cx="114885" cy="151420"/>
          </a:xfrm>
          <a:prstGeom prst="rect">
            <a:avLst/>
          </a:prstGeom>
        </p:spPr>
      </p:pic>
      <p:pic>
        <p:nvPicPr>
          <p:cNvPr id="240" name="Image 231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1295303" y="5543184"/>
            <a:ext cx="88241" cy="189099"/>
          </a:xfrm>
          <a:prstGeom prst="rect">
            <a:avLst/>
          </a:prstGeom>
        </p:spPr>
      </p:pic>
      <p:pic>
        <p:nvPicPr>
          <p:cNvPr id="241" name="Image 232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1420483" y="5511887"/>
            <a:ext cx="114959" cy="218982"/>
          </a:xfrm>
          <a:prstGeom prst="rect">
            <a:avLst/>
          </a:prstGeom>
        </p:spPr>
      </p:pic>
      <p:pic>
        <p:nvPicPr>
          <p:cNvPr id="242" name="Image 233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1577268" y="5579486"/>
            <a:ext cx="125329" cy="153138"/>
          </a:xfrm>
          <a:prstGeom prst="rect">
            <a:avLst/>
          </a:prstGeom>
        </p:spPr>
      </p:pic>
      <p:pic>
        <p:nvPicPr>
          <p:cNvPr id="243" name="Image 234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9879622" y="5945950"/>
            <a:ext cx="233541" cy="374042"/>
          </a:xfrm>
          <a:prstGeom prst="rect">
            <a:avLst/>
          </a:prstGeom>
        </p:spPr>
      </p:pic>
      <p:pic>
        <p:nvPicPr>
          <p:cNvPr id="244" name="Image 235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0172651" y="5945950"/>
            <a:ext cx="233565" cy="374042"/>
          </a:xfrm>
          <a:prstGeom prst="rect">
            <a:avLst/>
          </a:prstGeom>
        </p:spPr>
      </p:pic>
      <p:pic>
        <p:nvPicPr>
          <p:cNvPr id="245" name="Image 236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010013" y="5945919"/>
            <a:ext cx="255024" cy="285583"/>
          </a:xfrm>
          <a:prstGeom prst="rect">
            <a:avLst/>
          </a:prstGeom>
        </p:spPr>
      </p:pic>
      <p:pic>
        <p:nvPicPr>
          <p:cNvPr id="246" name="Image 237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9533007" y="5865744"/>
            <a:ext cx="299306" cy="365162"/>
          </a:xfrm>
          <a:prstGeom prst="rect">
            <a:avLst/>
          </a:prstGeom>
        </p:spPr>
      </p:pic>
      <p:pic>
        <p:nvPicPr>
          <p:cNvPr id="247" name="Image 238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20578383" y="5849813"/>
            <a:ext cx="217192" cy="381688"/>
          </a:xfrm>
          <a:prstGeom prst="rect">
            <a:avLst/>
          </a:prstGeom>
        </p:spPr>
      </p:pic>
      <p:pic>
        <p:nvPicPr>
          <p:cNvPr id="248" name="Image 239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0832340" y="5897153"/>
            <a:ext cx="137485" cy="333710"/>
          </a:xfrm>
          <a:prstGeom prst="rect">
            <a:avLst/>
          </a:prstGeom>
        </p:spPr>
      </p:pic>
      <p:pic>
        <p:nvPicPr>
          <p:cNvPr id="249" name="Image 240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21322616" y="5945950"/>
            <a:ext cx="118308" cy="284987"/>
          </a:xfrm>
          <a:prstGeom prst="rect">
            <a:avLst/>
          </a:prstGeom>
        </p:spPr>
      </p:pic>
      <p:pic>
        <p:nvPicPr>
          <p:cNvPr id="250" name="Image 241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1473944" y="5945950"/>
            <a:ext cx="236592" cy="285508"/>
          </a:xfrm>
          <a:prstGeom prst="rect">
            <a:avLst/>
          </a:prstGeom>
        </p:spPr>
      </p:pic>
      <p:pic>
        <p:nvPicPr>
          <p:cNvPr id="251" name="Image 242" descr=" 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8328391" y="6870700"/>
            <a:ext cx="4039105" cy="1214643"/>
          </a:xfrm>
          <a:prstGeom prst="rect">
            <a:avLst/>
          </a:prstGeom>
        </p:spPr>
      </p:pic>
      <p:pic>
        <p:nvPicPr>
          <p:cNvPr id="252" name="Image 243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8813730" y="7127856"/>
            <a:ext cx="427885" cy="332780"/>
          </a:xfrm>
          <a:prstGeom prst="rect">
            <a:avLst/>
          </a:prstGeom>
        </p:spPr>
      </p:pic>
      <p:pic>
        <p:nvPicPr>
          <p:cNvPr id="253" name="Image 244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8804155" y="7495443"/>
            <a:ext cx="440214" cy="340103"/>
          </a:xfrm>
          <a:prstGeom prst="rect">
            <a:avLst/>
          </a:prstGeom>
        </p:spPr>
      </p:pic>
      <p:pic>
        <p:nvPicPr>
          <p:cNvPr id="254" name="Image 245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9150322" y="7370056"/>
            <a:ext cx="246738" cy="221717"/>
          </a:xfrm>
          <a:prstGeom prst="rect">
            <a:avLst/>
          </a:prstGeom>
        </p:spPr>
      </p:pic>
      <p:pic>
        <p:nvPicPr>
          <p:cNvPr id="255" name="Image 246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8770168" y="7153114"/>
            <a:ext cx="345399" cy="649815"/>
          </a:xfrm>
          <a:prstGeom prst="rect">
            <a:avLst/>
          </a:prstGeom>
        </p:spPr>
      </p:pic>
      <p:pic>
        <p:nvPicPr>
          <p:cNvPr id="256" name="Image 247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9681159" y="7415268"/>
            <a:ext cx="313273" cy="313227"/>
          </a:xfrm>
          <a:prstGeom prst="rect">
            <a:avLst/>
          </a:prstGeom>
        </p:spPr>
      </p:pic>
      <p:pic>
        <p:nvPicPr>
          <p:cNvPr id="257" name="Image 248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0017007" y="7526145"/>
            <a:ext cx="200373" cy="201606"/>
          </a:xfrm>
          <a:prstGeom prst="rect">
            <a:avLst/>
          </a:prstGeom>
        </p:spPr>
      </p:pic>
      <p:pic>
        <p:nvPicPr>
          <p:cNvPr id="258" name="Image 249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20239880" y="7526145"/>
            <a:ext cx="200373" cy="201606"/>
          </a:xfrm>
          <a:prstGeom prst="rect">
            <a:avLst/>
          </a:prstGeom>
        </p:spPr>
      </p:pic>
      <p:pic>
        <p:nvPicPr>
          <p:cNvPr id="259" name="Image 250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20670792" y="7415306"/>
            <a:ext cx="43240" cy="316477"/>
          </a:xfrm>
          <a:prstGeom prst="rect">
            <a:avLst/>
          </a:prstGeom>
        </p:spPr>
      </p:pic>
      <p:pic>
        <p:nvPicPr>
          <p:cNvPr id="260" name="Image 251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20736582" y="7524744"/>
            <a:ext cx="202432" cy="204391"/>
          </a:xfrm>
          <a:prstGeom prst="rect">
            <a:avLst/>
          </a:prstGeom>
        </p:spPr>
      </p:pic>
      <p:pic>
        <p:nvPicPr>
          <p:cNvPr id="261" name="Image 252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20462778" y="7526114"/>
            <a:ext cx="185513" cy="292001"/>
          </a:xfrm>
          <a:prstGeom prst="rect">
            <a:avLst/>
          </a:prstGeom>
        </p:spPr>
      </p:pic>
      <p:pic>
        <p:nvPicPr>
          <p:cNvPr id="262" name="Image 253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21088828" y="7415306"/>
            <a:ext cx="43240" cy="316477"/>
          </a:xfrm>
          <a:prstGeom prst="rect">
            <a:avLst/>
          </a:prstGeom>
        </p:spPr>
      </p:pic>
      <p:pic>
        <p:nvPicPr>
          <p:cNvPr id="263" name="Image 254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21192599" y="7415306"/>
            <a:ext cx="100174" cy="201606"/>
          </a:xfrm>
          <a:prstGeom prst="rect">
            <a:avLst/>
          </a:prstGeom>
        </p:spPr>
      </p:pic>
      <p:pic>
        <p:nvPicPr>
          <p:cNvPr id="264" name="Image 255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1119986" y="7415306"/>
            <a:ext cx="72612" cy="43241"/>
          </a:xfrm>
          <a:prstGeom prst="rect">
            <a:avLst/>
          </a:prstGeom>
        </p:spPr>
      </p:pic>
      <p:pic>
        <p:nvPicPr>
          <p:cNvPr id="265" name="Image 256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1119986" y="7576883"/>
            <a:ext cx="72612" cy="40029"/>
          </a:xfrm>
          <a:prstGeom prst="rect">
            <a:avLst/>
          </a:prstGeom>
        </p:spPr>
      </p:pic>
      <p:pic>
        <p:nvPicPr>
          <p:cNvPr id="266" name="Image 257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21315273" y="7415306"/>
            <a:ext cx="43240" cy="316477"/>
          </a:xfrm>
          <a:prstGeom prst="rect">
            <a:avLst/>
          </a:prstGeom>
        </p:spPr>
      </p:pic>
      <p:pic>
        <p:nvPicPr>
          <p:cNvPr id="267" name="Image 258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21381014" y="7529171"/>
            <a:ext cx="160482" cy="199517"/>
          </a:xfrm>
          <a:prstGeom prst="rect">
            <a:avLst/>
          </a:prstGeom>
        </p:spPr>
      </p:pic>
      <p:pic>
        <p:nvPicPr>
          <p:cNvPr id="268" name="Image 259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21564071" y="7529544"/>
            <a:ext cx="196254" cy="260815"/>
          </a:xfrm>
          <a:prstGeom prst="rect">
            <a:avLst/>
          </a:prstGeom>
        </p:spPr>
      </p:pic>
      <p:pic>
        <p:nvPicPr>
          <p:cNvPr id="269" name="Image 260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19859527" y="7147260"/>
            <a:ext cx="84024" cy="156728"/>
          </a:xfrm>
          <a:prstGeom prst="rect">
            <a:avLst/>
          </a:prstGeom>
        </p:spPr>
      </p:pic>
      <p:pic>
        <p:nvPicPr>
          <p:cNvPr id="270" name="Image 261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19959949" y="7147297"/>
            <a:ext cx="115704" cy="157398"/>
          </a:xfrm>
          <a:prstGeom prst="rect">
            <a:avLst/>
          </a:prstGeom>
        </p:spPr>
      </p:pic>
      <p:pic>
        <p:nvPicPr>
          <p:cNvPr id="271" name="Image 262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20156700" y="7146584"/>
            <a:ext cx="14785" cy="158105"/>
          </a:xfrm>
          <a:prstGeom prst="rect">
            <a:avLst/>
          </a:prstGeom>
        </p:spPr>
      </p:pic>
      <p:pic>
        <p:nvPicPr>
          <p:cNvPr id="272" name="Image 263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20196516" y="7147297"/>
            <a:ext cx="115704" cy="157398"/>
          </a:xfrm>
          <a:prstGeom prst="rect">
            <a:avLst/>
          </a:prstGeom>
        </p:spPr>
      </p:pic>
      <p:pic>
        <p:nvPicPr>
          <p:cNvPr id="273" name="Image 264" descr=" "/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20383666" y="7145207"/>
            <a:ext cx="135674" cy="160834"/>
          </a:xfrm>
          <a:prstGeom prst="rect">
            <a:avLst/>
          </a:prstGeom>
        </p:spPr>
      </p:pic>
      <p:pic>
        <p:nvPicPr>
          <p:cNvPr id="274" name="Image 265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20555535" y="7146993"/>
            <a:ext cx="112528" cy="157696"/>
          </a:xfrm>
          <a:prstGeom prst="rect">
            <a:avLst/>
          </a:prstGeom>
        </p:spPr>
      </p:pic>
      <p:pic>
        <p:nvPicPr>
          <p:cNvPr id="275" name="Image 266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9681159" y="7148897"/>
            <a:ext cx="153362" cy="153293"/>
          </a:xfrm>
          <a:prstGeom prst="rect">
            <a:avLst/>
          </a:prstGeom>
        </p:spPr>
      </p:pic>
      <p:pic>
        <p:nvPicPr>
          <p:cNvPr id="277" name="Graphic 276">
            <a:extLst>
              <a:ext uri="{FF2B5EF4-FFF2-40B4-BE49-F238E27FC236}">
                <a16:creationId xmlns:a16="http://schemas.microsoft.com/office/drawing/2014/main" id="{23B6AD7E-85D3-C441-A50D-A7BB09D163ED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8534206" y="7978485"/>
            <a:ext cx="1376264" cy="1852663"/>
          </a:xfrm>
          <a:prstGeom prst="rect">
            <a:avLst/>
          </a:prstGeom>
        </p:spPr>
      </p:pic>
      <p:pic>
        <p:nvPicPr>
          <p:cNvPr id="217" name="Afbeelding 216">
            <a:extLst>
              <a:ext uri="{FF2B5EF4-FFF2-40B4-BE49-F238E27FC236}">
                <a16:creationId xmlns:a16="http://schemas.microsoft.com/office/drawing/2014/main" id="{884CD3AC-B2E9-A668-A86E-E48759956E61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926108" y="4560838"/>
            <a:ext cx="4285655" cy="4264123"/>
          </a:xfrm>
          <a:prstGeom prst="rect">
            <a:avLst/>
          </a:prstGeom>
        </p:spPr>
      </p:pic>
      <p:sp>
        <p:nvSpPr>
          <p:cNvPr id="82" name="Shape 0">
            <a:extLst>
              <a:ext uri="{FF2B5EF4-FFF2-40B4-BE49-F238E27FC236}">
                <a16:creationId xmlns:a16="http://schemas.microsoft.com/office/drawing/2014/main" id="{5ED4A32E-FC1D-494D-B1D3-32EC0ECB61BF}"/>
              </a:ext>
            </a:extLst>
          </p:cNvPr>
          <p:cNvSpPr/>
          <p:nvPr/>
        </p:nvSpPr>
        <p:spPr>
          <a:xfrm>
            <a:off x="12561870" y="4178300"/>
            <a:ext cx="5029829" cy="5029200"/>
          </a:xfrm>
          <a:prstGeom prst="roundRect">
            <a:avLst>
              <a:gd name="adj" fmla="val 8000"/>
            </a:avLst>
          </a:prstGeom>
          <a:noFill/>
          <a:ln w="76200">
            <a:solidFill>
              <a:srgbClr val="2B4A51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0A5ABDDF-CC88-2247-B595-876261224235}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1266348" y="1271896"/>
            <a:ext cx="4567683" cy="10150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48111CB841F4687DF23D7B47D766E" ma:contentTypeVersion="15" ma:contentTypeDescription="Een nieuw document maken." ma:contentTypeScope="" ma:versionID="6c4ef3de263317354ea6db2fe6b0378d">
  <xsd:schema xmlns:xsd="http://www.w3.org/2001/XMLSchema" xmlns:xs="http://www.w3.org/2001/XMLSchema" xmlns:p="http://schemas.microsoft.com/office/2006/metadata/properties" xmlns:ns2="e4699773-aa42-477a-b322-4e752d2657f3" xmlns:ns3="88a6e311-a629-41c4-96d8-f5681f461bee" targetNamespace="http://schemas.microsoft.com/office/2006/metadata/properties" ma:root="true" ma:fieldsID="3bf05577724a76a74db68ba1b258cdee" ns2:_="" ns3:_="">
    <xsd:import namespace="e4699773-aa42-477a-b322-4e752d2657f3"/>
    <xsd:import namespace="88a6e311-a629-41c4-96d8-f5681f461b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99773-aa42-477a-b322-4e752d265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b1b8cdfe-2673-4df0-a40b-0c3517a1a6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6e311-a629-41c4-96d8-f5681f461be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d6e079f-d802-410b-b86f-fda1fa49609a}" ma:internalName="TaxCatchAll" ma:showField="CatchAllData" ma:web="88a6e311-a629-41c4-96d8-f5681f461b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699773-aa42-477a-b322-4e752d2657f3">
      <Terms xmlns="http://schemas.microsoft.com/office/infopath/2007/PartnerControls"/>
    </lcf76f155ced4ddcb4097134ff3c332f>
    <TaxCatchAll xmlns="88a6e311-a629-41c4-96d8-f5681f461be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2CADE-B831-4FD4-A0C2-AFF680174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99773-aa42-477a-b322-4e752d2657f3"/>
    <ds:schemaRef ds:uri="88a6e311-a629-41c4-96d8-f5681f461b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3AA3A3-1C5A-402E-A3E5-CDAC84CABC66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88a6e311-a629-41c4-96d8-f5681f461bee"/>
    <ds:schemaRef ds:uri="e4699773-aa42-477a-b322-4e752d2657f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1444FB-C614-4538-B06E-C6157B432C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16759</TotalTime>
  <Words>89</Words>
  <Application>Microsoft Macintosh PowerPoint</Application>
  <PresentationFormat>Aangepast</PresentationFormat>
  <Paragraphs>31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Inter</vt:lpstr>
      <vt:lpstr>Inter Regular</vt:lpstr>
      <vt:lpstr>Merriweather</vt:lpstr>
      <vt:lpstr>Merriweather Black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Denise Neurink</cp:lastModifiedBy>
  <cp:revision>16</cp:revision>
  <dcterms:created xsi:type="dcterms:W3CDTF">2024-01-22T12:41:49Z</dcterms:created>
  <dcterms:modified xsi:type="dcterms:W3CDTF">2024-04-09T07:21:38Z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0x010100AE048111CB841F4687DF23D7B47D766E</vt:lpwstr>
  </property>
</Properties>
</file>